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053EF-EA78-4636-8CAA-8FEB338A3F5D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7B5-FC97-4BB4-8B20-8CA20A27D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053EF-EA78-4636-8CAA-8FEB338A3F5D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7B5-FC97-4BB4-8B20-8CA20A27D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053EF-EA78-4636-8CAA-8FEB338A3F5D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7B5-FC97-4BB4-8B20-8CA20A27D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053EF-EA78-4636-8CAA-8FEB338A3F5D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7B5-FC97-4BB4-8B20-8CA20A27D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053EF-EA78-4636-8CAA-8FEB338A3F5D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7B5-FC97-4BB4-8B20-8CA20A27D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053EF-EA78-4636-8CAA-8FEB338A3F5D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7B5-FC97-4BB4-8B20-8CA20A27D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053EF-EA78-4636-8CAA-8FEB338A3F5D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7B5-FC97-4BB4-8B20-8CA20A27D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053EF-EA78-4636-8CAA-8FEB338A3F5D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7B5-FC97-4BB4-8B20-8CA20A27D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053EF-EA78-4636-8CAA-8FEB338A3F5D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7B5-FC97-4BB4-8B20-8CA20A27D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053EF-EA78-4636-8CAA-8FEB338A3F5D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7B5-FC97-4BB4-8B20-8CA20A27D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053EF-EA78-4636-8CAA-8FEB338A3F5D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A7B5-FC97-4BB4-8B20-8CA20A27D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053EF-EA78-4636-8CAA-8FEB338A3F5D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5A7B5-FC97-4BB4-8B20-8CA20A27D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Writing skills. </a:t>
            </a:r>
            <a:br>
              <a:rPr lang="en-US" dirty="0" smtClean="0"/>
            </a:br>
            <a:r>
              <a:rPr lang="en-US" dirty="0" smtClean="0"/>
              <a:t>We learn to describe places.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Lesson 89, form 11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“Spotlight”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Prepared by </a:t>
            </a:r>
            <a:r>
              <a:rPr lang="en-US" dirty="0" err="1" smtClean="0">
                <a:solidFill>
                  <a:schemeClr val="tx1"/>
                </a:solidFill>
              </a:rPr>
              <a:t>Kanunnikova</a:t>
            </a:r>
            <a:r>
              <a:rPr lang="en-US" dirty="0" smtClean="0">
                <a:solidFill>
                  <a:schemeClr val="tx1"/>
                </a:solidFill>
              </a:rPr>
              <a:t> N.A. 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7e2_Ir5wsQ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000108"/>
            <a:ext cx="3394472" cy="4525963"/>
          </a:xfrm>
        </p:spPr>
      </p:pic>
      <p:pic>
        <p:nvPicPr>
          <p:cNvPr id="5" name="Рисунок 4" descr="bDlojjdkYm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3286124"/>
            <a:ext cx="4381499" cy="3286124"/>
          </a:xfrm>
          <a:prstGeom prst="rect">
            <a:avLst/>
          </a:prstGeom>
        </p:spPr>
      </p:pic>
      <p:pic>
        <p:nvPicPr>
          <p:cNvPr id="6" name="Рисунок 5" descr="выпускной женин 2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500042"/>
            <a:ext cx="4826002" cy="27146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Match the beginning and the end of the word expressions and translate them. 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928802"/>
          <a:ext cx="8229600" cy="40538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hail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of wind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gust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of sunshine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drop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of thunder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ray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stone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Bolt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flake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clap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of rain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snow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of lightning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order of adjectives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599" cy="1629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Size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Age/temperature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Shape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Colour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Origin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Material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Noun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big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Old/hot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round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grey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Scottish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stone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231F20"/>
                          </a:solidFill>
                          <a:latin typeface="Times New Roman"/>
                          <a:ea typeface="TrebuchetMS-Italic"/>
                          <a:cs typeface="Times New Roman"/>
                        </a:rPr>
                        <a:t>cottage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Answer Key</a:t>
            </a:r>
            <a:br>
              <a:rPr lang="en-US" b="1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1 </a:t>
            </a:r>
            <a:r>
              <a:rPr lang="en-US" i="1" dirty="0" smtClean="0"/>
              <a:t>spectacular ancient stone statues</a:t>
            </a:r>
          </a:p>
          <a:p>
            <a:r>
              <a:rPr lang="en-US" i="1" dirty="0" smtClean="0"/>
              <a:t>2 beautiful long hot summer</a:t>
            </a:r>
          </a:p>
          <a:p>
            <a:r>
              <a:rPr lang="en-US" i="1" dirty="0" smtClean="0"/>
              <a:t>3 wide stony path</a:t>
            </a:r>
          </a:p>
          <a:p>
            <a:r>
              <a:rPr lang="en-US" i="1" dirty="0" smtClean="0"/>
              <a:t>4 cute little wooden huts</a:t>
            </a:r>
          </a:p>
          <a:p>
            <a:r>
              <a:rPr lang="en-US" i="1" dirty="0" smtClean="0"/>
              <a:t>5 huge brightly-</a:t>
            </a:r>
            <a:r>
              <a:rPr lang="en-US" i="1" dirty="0" err="1" smtClean="0"/>
              <a:t>coloured</a:t>
            </a:r>
            <a:r>
              <a:rPr lang="en-US" i="1" dirty="0" smtClean="0"/>
              <a:t> fields</a:t>
            </a:r>
          </a:p>
          <a:p>
            <a:r>
              <a:rPr lang="en-US" i="1" dirty="0" smtClean="0"/>
              <a:t>6 wonderful old French bakery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/>
              <a:t>Answer Key</a:t>
            </a:r>
            <a:br>
              <a:rPr lang="en-US" b="1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en-US" i="1" dirty="0" smtClean="0"/>
              <a:t>1 extremely</a:t>
            </a:r>
            <a:endParaRPr lang="en-US" i="1" dirty="0" smtClean="0"/>
          </a:p>
          <a:p>
            <a:r>
              <a:rPr lang="en-US" i="1" dirty="0" smtClean="0"/>
              <a:t>2 </a:t>
            </a:r>
            <a:r>
              <a:rPr lang="en-US" i="1" dirty="0" smtClean="0"/>
              <a:t>lazily</a:t>
            </a:r>
            <a:endParaRPr lang="en-US" i="1" dirty="0" smtClean="0"/>
          </a:p>
          <a:p>
            <a:r>
              <a:rPr lang="en-US" i="1" dirty="0" smtClean="0"/>
              <a:t>3 </a:t>
            </a:r>
            <a:r>
              <a:rPr lang="en-US" i="1" dirty="0" smtClean="0"/>
              <a:t>happily</a:t>
            </a:r>
          </a:p>
          <a:p>
            <a:r>
              <a:rPr lang="en-US" i="1" dirty="0" smtClean="0"/>
              <a:t>4 noisily</a:t>
            </a:r>
          </a:p>
          <a:p>
            <a:r>
              <a:rPr lang="en-US" i="1" dirty="0" smtClean="0"/>
              <a:t>5 </a:t>
            </a:r>
            <a:r>
              <a:rPr lang="en-US" i="1" dirty="0" smtClean="0"/>
              <a:t>patiently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786314" y="1285860"/>
            <a:ext cx="392909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/>
              <a:t>1 </a:t>
            </a:r>
            <a:r>
              <a:rPr lang="en-US" sz="3600" i="1" dirty="0" smtClean="0"/>
              <a:t>smoothly</a:t>
            </a:r>
            <a:endParaRPr lang="en-US" sz="3600" i="1" dirty="0" smtClean="0"/>
          </a:p>
          <a:p>
            <a:r>
              <a:rPr lang="en-US" sz="3600" i="1" dirty="0" smtClean="0"/>
              <a:t>2 </a:t>
            </a:r>
            <a:r>
              <a:rPr lang="en-US" sz="3600" i="1" dirty="0" smtClean="0"/>
              <a:t>incredibly</a:t>
            </a:r>
            <a:endParaRPr lang="en-US" sz="3600" i="1" dirty="0" smtClean="0"/>
          </a:p>
          <a:p>
            <a:r>
              <a:rPr lang="en-US" sz="3600" i="1" dirty="0" smtClean="0"/>
              <a:t>3 </a:t>
            </a:r>
            <a:r>
              <a:rPr lang="en-US" sz="3600" i="1" dirty="0" smtClean="0"/>
              <a:t>leisurely</a:t>
            </a:r>
          </a:p>
          <a:p>
            <a:r>
              <a:rPr lang="en-US" sz="3600" i="1" dirty="0" smtClean="0"/>
              <a:t>4 deafeningly</a:t>
            </a:r>
          </a:p>
          <a:p>
            <a:r>
              <a:rPr lang="en-US" sz="3600" i="1" dirty="0" smtClean="0"/>
              <a:t>5 enthusiastically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task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ex. 13 p. 148 in written </a:t>
            </a:r>
            <a:r>
              <a:rPr lang="en-US" dirty="0" err="1" smtClean="0"/>
              <a:t>fo</a:t>
            </a:r>
            <a:endParaRPr lang="en-US" dirty="0" smtClean="0"/>
          </a:p>
          <a:p>
            <a:r>
              <a:rPr lang="en-US" dirty="0" smtClean="0"/>
              <a:t>rm</a:t>
            </a:r>
            <a:r>
              <a:rPr lang="en-US" dirty="0" smtClean="0"/>
              <a:t>. </a:t>
            </a:r>
            <a:endParaRPr lang="ru-RU" dirty="0"/>
          </a:p>
        </p:txBody>
      </p:sp>
      <p:pic>
        <p:nvPicPr>
          <p:cNvPr id="4" name="Рисунок 3" descr="87409998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2" y="4429132"/>
            <a:ext cx="1376366" cy="1376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133</Words>
  <Application>Microsoft Office PowerPoint</Application>
  <PresentationFormat>Экран (4:3)</PresentationFormat>
  <Paragraphs>55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Writing skills.  We learn to describe places.</vt:lpstr>
      <vt:lpstr>Слайд 2</vt:lpstr>
      <vt:lpstr>Match the beginning and the end of the word expressions and translate them. </vt:lpstr>
      <vt:lpstr>The order of adjectives</vt:lpstr>
      <vt:lpstr>Answer Key </vt:lpstr>
      <vt:lpstr>Answer Key </vt:lpstr>
      <vt:lpstr>Home task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skills.  We learn to describe places.</dc:title>
  <dc:creator>Пользователь</dc:creator>
  <cp:lastModifiedBy>Пользователь</cp:lastModifiedBy>
  <cp:revision>6</cp:revision>
  <dcterms:created xsi:type="dcterms:W3CDTF">2017-03-30T03:00:58Z</dcterms:created>
  <dcterms:modified xsi:type="dcterms:W3CDTF">2017-03-30T16:17:46Z</dcterms:modified>
</cp:coreProperties>
</file>